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307" r:id="rId12"/>
    <p:sldId id="290" r:id="rId13"/>
    <p:sldId id="291" r:id="rId14"/>
    <p:sldId id="292" r:id="rId15"/>
    <p:sldId id="293" r:id="rId16"/>
    <p:sldId id="294" r:id="rId17"/>
    <p:sldId id="295" r:id="rId18"/>
    <p:sldId id="306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8" r:id="rId44"/>
    <p:sldId id="323" r:id="rId45"/>
    <p:sldId id="324" r:id="rId46"/>
    <p:sldId id="325" r:id="rId47"/>
    <p:sldId id="326" r:id="rId48"/>
    <p:sldId id="327" r:id="rId49"/>
    <p:sldId id="329" r:id="rId50"/>
    <p:sldId id="330" r:id="rId51"/>
    <p:sldId id="331" r:id="rId52"/>
    <p:sldId id="332" r:id="rId53"/>
    <p:sldId id="334" r:id="rId54"/>
    <p:sldId id="335" r:id="rId55"/>
    <p:sldId id="333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E6C7A6-623A-4C92-820D-053BF99CFE67}">
          <p14:sldIdLst>
            <p14:sldId id="25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07"/>
            <p14:sldId id="290"/>
            <p14:sldId id="291"/>
            <p14:sldId id="292"/>
            <p14:sldId id="293"/>
            <p14:sldId id="294"/>
            <p14:sldId id="295"/>
            <p14:sldId id="306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8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4"/>
            <p14:sldId id="335"/>
            <p14:sldId id="333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제목 없는 구역" id="{AE2536B5-9E40-41F0-9A8D-4500D74A0CF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1C4D-38CA-4B11-96C1-71950E1B3D7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C7F4-F6BE-470C-B107-67489D680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11211" y="98854"/>
            <a:ext cx="11961340" cy="662322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33632" y="753764"/>
            <a:ext cx="114794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1C4D-38CA-4B11-96C1-71950E1B3D7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7C7F4-F6BE-470C-B107-67489D680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/ubuntu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8168" y="227739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0322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 smtClean="0"/>
              <a:t>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4800" dirty="0">
                <a:solidFill>
                  <a:schemeClr val="bg1">
                    <a:lumMod val="65000"/>
                  </a:schemeClr>
                </a:solidFill>
              </a:rPr>
              <a:t>실습내용</a:t>
            </a: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</a:br>
            <a:endParaRPr lang="ko-KR" alt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20939" y="6212123"/>
            <a:ext cx="2422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kopo</a:t>
            </a:r>
            <a:r>
              <a:rPr lang="en-US" altLang="ko-KR" sz="2400" b="1" dirty="0"/>
              <a:t> 08 </a:t>
            </a:r>
            <a:r>
              <a:rPr lang="ko-KR" altLang="en-US" sz="2400" b="1" dirty="0"/>
              <a:t>김은비</a:t>
            </a:r>
          </a:p>
        </p:txBody>
      </p:sp>
    </p:spTree>
    <p:extLst>
      <p:ext uri="{BB962C8B-B14F-4D97-AF65-F5344CB8AC3E}">
        <p14:creationId xmlns:p14="http://schemas.microsoft.com/office/powerpoint/2010/main" val="18541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59" y="991205"/>
            <a:ext cx="4219575" cy="4181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551" y="991744"/>
            <a:ext cx="4295775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137" y="5822127"/>
            <a:ext cx="93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개로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번호만 </a:t>
            </a:r>
            <a:r>
              <a:rPr lang="ko-KR" altLang="en-US" dirty="0" err="1" smtClean="0"/>
              <a:t>포트포워딩에서</a:t>
            </a:r>
            <a:r>
              <a:rPr lang="ko-KR" altLang="en-US" dirty="0" smtClean="0"/>
              <a:t> 지정한 호스트 포트로 입력하고 접속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42262" y="2030437"/>
            <a:ext cx="2593409" cy="199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43276" y="2030437"/>
            <a:ext cx="2593409" cy="199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6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3" y="1056615"/>
            <a:ext cx="11089617" cy="352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9468" y="5120669"/>
            <a:ext cx="93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개의 창에 모두 정상 접속 되는지 확인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9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2 - 1. GCP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9" y="952154"/>
            <a:ext cx="8611802" cy="49536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14586" y="6129662"/>
            <a:ext cx="93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GCP </a:t>
            </a:r>
            <a:r>
              <a:rPr lang="ko-KR" altLang="en-US" dirty="0" smtClean="0"/>
              <a:t>검색하여 접속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945" y="3229802"/>
            <a:ext cx="5734634" cy="506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5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01" y="1137320"/>
            <a:ext cx="7247500" cy="49982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04631" y="5027236"/>
            <a:ext cx="1110119" cy="344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06426" y="5950075"/>
            <a:ext cx="3342049" cy="37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무료로 시작하기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2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6" y="867103"/>
            <a:ext cx="5194108" cy="5691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09598" y="1923393"/>
            <a:ext cx="654987" cy="26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467" y="6213592"/>
            <a:ext cx="455132" cy="344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04628" y="3343447"/>
            <a:ext cx="33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GCP </a:t>
            </a:r>
            <a:r>
              <a:rPr lang="ko-KR" altLang="en-US" dirty="0" smtClean="0"/>
              <a:t>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22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3" y="1295102"/>
            <a:ext cx="6973273" cy="42677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90191" y="2853558"/>
            <a:ext cx="654987" cy="26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35304" y="5913226"/>
            <a:ext cx="33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GCP </a:t>
            </a:r>
            <a:r>
              <a:rPr lang="ko-KR" altLang="en-US" dirty="0" smtClean="0"/>
              <a:t>가입 완료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7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5" y="864406"/>
            <a:ext cx="8983329" cy="56967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09731" y="4233192"/>
            <a:ext cx="729119" cy="300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88916" y="5944757"/>
            <a:ext cx="715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Compute Engine </a:t>
            </a:r>
            <a:r>
              <a:rPr lang="ko-KR" altLang="en-US" dirty="0" smtClean="0"/>
              <a:t>카테고리로 접속 </a:t>
            </a:r>
            <a:r>
              <a:rPr lang="en-US" altLang="ko-KR" dirty="0" smtClean="0"/>
              <a:t>&gt; VM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만들기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23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9" y="1014681"/>
            <a:ext cx="7744906" cy="5553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14331" y="4385592"/>
            <a:ext cx="3619464" cy="22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14331" y="5122487"/>
            <a:ext cx="3619464" cy="22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856722" y="3097710"/>
            <a:ext cx="41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시리즈 </a:t>
            </a:r>
            <a:r>
              <a:rPr lang="en-US" altLang="ko-KR" dirty="0" smtClean="0"/>
              <a:t>N1 / </a:t>
            </a:r>
            <a:r>
              <a:rPr lang="ko-KR" altLang="en-US" dirty="0" err="1" smtClean="0"/>
              <a:t>머신유형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fi-micro(</a:t>
            </a:r>
            <a:r>
              <a:rPr lang="ko-KR" altLang="en-US" dirty="0" smtClean="0"/>
              <a:t>무료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96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" y="1257009"/>
            <a:ext cx="5786780" cy="4899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4697" y="2673180"/>
            <a:ext cx="5587326" cy="11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05385" y="3042321"/>
            <a:ext cx="4161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부팅디스크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운영체제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Ubuntu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: Ubuntu 20.04 LTS Minimal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http </a:t>
            </a:r>
            <a:r>
              <a:rPr lang="ko-KR" altLang="en-US" dirty="0" smtClean="0"/>
              <a:t>모두 허용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6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442562"/>
            <a:ext cx="8656160" cy="42960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01049" y="4197180"/>
            <a:ext cx="630891" cy="22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35565" y="4999986"/>
            <a:ext cx="41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이후 </a:t>
            </a:r>
            <a:r>
              <a:rPr lang="en-US" altLang="ko-KR" dirty="0" smtClean="0"/>
              <a:t>SSH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3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1.VM </a:t>
            </a:r>
            <a:r>
              <a:rPr lang="ko-KR" altLang="en-US" b="1" dirty="0" smtClean="0"/>
              <a:t>복제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998568"/>
            <a:ext cx="7964011" cy="54871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5781" y="1954059"/>
            <a:ext cx="2943616" cy="526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39684" y="4797467"/>
            <a:ext cx="1294321" cy="237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52735" y="2769335"/>
            <a:ext cx="315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종료된 상태에서 미리 만들어둔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마우스 </a:t>
            </a:r>
            <a:r>
              <a:rPr lang="ko-KR" altLang="en-US" dirty="0" err="1" smtClean="0"/>
              <a:t>우클릭하여</a:t>
            </a:r>
            <a:r>
              <a:rPr lang="ko-KR" altLang="en-US" dirty="0" smtClean="0"/>
              <a:t> 복제 시작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&gt;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완전한 복제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57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44" y="809370"/>
            <a:ext cx="8545118" cy="5029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5757" y="6008980"/>
            <a:ext cx="41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정상 접속 </a:t>
            </a:r>
            <a:r>
              <a:rPr lang="ko-KR" altLang="en-US" smtClean="0"/>
              <a:t>여부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68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149119"/>
            <a:ext cx="6869780" cy="5188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4055" y="1402371"/>
            <a:ext cx="1245476" cy="20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91660" y="2866265"/>
            <a:ext cx="4161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GCP</a:t>
            </a:r>
            <a:r>
              <a:rPr lang="ko-KR" altLang="en-US" dirty="0" smtClean="0"/>
              <a:t>에 연결할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key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key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–C </a:t>
            </a:r>
            <a:r>
              <a:rPr lang="ko-KR" altLang="en-US" dirty="0" smtClean="0"/>
              <a:t>명령어 뒤에는 무조건 본인의 </a:t>
            </a:r>
            <a:r>
              <a:rPr lang="en-US" altLang="ko-KR" dirty="0" smtClean="0"/>
              <a:t>GCP User </a:t>
            </a:r>
            <a:r>
              <a:rPr lang="ko-KR" altLang="en-US" dirty="0" smtClean="0"/>
              <a:t>명으로 입력해야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31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64" y="1835550"/>
            <a:ext cx="6249272" cy="21148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08964" y="2790115"/>
            <a:ext cx="6249272" cy="1160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29794" y="5041906"/>
            <a:ext cx="58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key </a:t>
            </a:r>
            <a:r>
              <a:rPr lang="ko-KR" altLang="en-US" dirty="0" smtClean="0"/>
              <a:t>생성 후 </a:t>
            </a:r>
            <a:r>
              <a:rPr lang="en-US" altLang="ko-KR" dirty="0" smtClean="0"/>
              <a:t>cat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내용 확인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복사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23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961697"/>
            <a:ext cx="5173682" cy="5265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7946" y="3225206"/>
            <a:ext cx="58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GCP </a:t>
            </a:r>
            <a:r>
              <a:rPr lang="ko-KR" altLang="en-US" dirty="0" smtClean="0"/>
              <a:t>사이트 메타데이터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메타데이터 추가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5781" y="5067100"/>
            <a:ext cx="1309974" cy="324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09229" y="3432184"/>
            <a:ext cx="685764" cy="320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0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22" y="868355"/>
            <a:ext cx="7393222" cy="3735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004440" y="3184252"/>
            <a:ext cx="5940203" cy="1419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13118" y="5290488"/>
            <a:ext cx="58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SSH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&gt; key </a:t>
            </a:r>
            <a:r>
              <a:rPr lang="ko-KR" altLang="en-US" dirty="0" smtClean="0"/>
              <a:t>내용 </a:t>
            </a:r>
            <a:r>
              <a:rPr lang="ko-KR" altLang="en-US" dirty="0" err="1" smtClean="0"/>
              <a:t>붙여넣기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55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38" y="825352"/>
            <a:ext cx="7343018" cy="36835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33241" y="825353"/>
            <a:ext cx="5552997" cy="230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58"/>
          <a:stretch/>
        </p:blipFill>
        <p:spPr>
          <a:xfrm>
            <a:off x="580732" y="1312586"/>
            <a:ext cx="5252509" cy="20671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29807" y="3033360"/>
            <a:ext cx="872359" cy="19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0"/>
            <a:endCxn id="8" idx="2"/>
          </p:cNvCxnSpPr>
          <p:nvPr/>
        </p:nvCxnSpPr>
        <p:spPr>
          <a:xfrm flipV="1">
            <a:off x="5065987" y="1056291"/>
            <a:ext cx="3543753" cy="197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566" y="5201671"/>
            <a:ext cx="10831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VM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외부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ko-KR" altLang="en-US" dirty="0" smtClean="0"/>
              <a:t>로 돌아가서</a:t>
            </a:r>
            <a:r>
              <a:rPr lang="en-US" altLang="ko-KR" dirty="0"/>
              <a:t>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–I ~/.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/</a:t>
            </a:r>
            <a:r>
              <a:rPr lang="ko-KR" altLang="en-US" dirty="0" smtClean="0"/>
              <a:t>임의 생성한 </a:t>
            </a:r>
            <a:r>
              <a:rPr lang="ko-KR" altLang="en-US" dirty="0" err="1" smtClean="0"/>
              <a:t>디렉토리명</a:t>
            </a:r>
            <a:r>
              <a:rPr lang="en-US" altLang="ko-KR" dirty="0" smtClean="0"/>
              <a:t>(key file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 GCP </a:t>
            </a:r>
            <a:r>
              <a:rPr lang="en-US" altLang="ko-KR" dirty="0" err="1" smtClean="0"/>
              <a:t>Username@GCP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입력하여 </a:t>
            </a:r>
            <a:r>
              <a:rPr lang="en-US" altLang="ko-KR" dirty="0" err="1" smtClean="0"/>
              <a:t>gcp</a:t>
            </a:r>
            <a:r>
              <a:rPr lang="ko-KR" altLang="en-US" dirty="0" smtClean="0"/>
              <a:t>서버로 직접 접속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80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5" y="1279528"/>
            <a:ext cx="9545427" cy="23938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19751" y="1279528"/>
            <a:ext cx="3452650" cy="233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6208" y="4697174"/>
            <a:ext cx="277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apache2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08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2 - 1. GCP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27" y="872385"/>
            <a:ext cx="8516539" cy="43249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99490" y="995749"/>
            <a:ext cx="977462" cy="20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0682" y="5753463"/>
            <a:ext cx="71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웹브라우저에서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GCP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입력하여 </a:t>
            </a:r>
            <a:r>
              <a:rPr lang="en-US" altLang="ko-KR" dirty="0" smtClean="0"/>
              <a:t>apache2 </a:t>
            </a:r>
            <a:r>
              <a:rPr lang="ko-KR" altLang="en-US" dirty="0" smtClean="0"/>
              <a:t>정상 접속 여부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391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2 - 2. AWS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5" y="787518"/>
            <a:ext cx="6780605" cy="59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3455" y="1463069"/>
            <a:ext cx="4351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서비스 가입 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</a:t>
            </a:r>
            <a:r>
              <a:rPr lang="en-US" altLang="ko-KR" dirty="0" smtClean="0"/>
              <a:t>&gt; compute &gt; EC2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296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8" y="887281"/>
            <a:ext cx="9107171" cy="5020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65" y="6170087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시작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26649" y="3397469"/>
            <a:ext cx="1295380" cy="32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38414" y="2004849"/>
            <a:ext cx="1489820" cy="35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7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52984" y="1583828"/>
            <a:ext cx="6789056" cy="1672766"/>
            <a:chOff x="2910840" y="1609053"/>
            <a:chExt cx="6789056" cy="16727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/>
            <a:stretch/>
          </p:blipFill>
          <p:spPr>
            <a:xfrm>
              <a:off x="2910840" y="1609053"/>
              <a:ext cx="6789056" cy="167276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" t="44254" r="17106" b="33909"/>
            <a:stretch/>
          </p:blipFill>
          <p:spPr>
            <a:xfrm>
              <a:off x="2910840" y="2316481"/>
              <a:ext cx="5577840" cy="18689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7552" y="3964022"/>
            <a:ext cx="93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hostnamectl</a:t>
            </a:r>
            <a:r>
              <a:rPr lang="en-US" altLang="ko-KR" dirty="0" smtClean="0"/>
              <a:t> set-hostname </a:t>
            </a:r>
            <a:r>
              <a:rPr lang="en-US" altLang="ko-KR" dirty="0" err="1" smtClean="0"/>
              <a:t>kopopo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hostname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2984" y="2727434"/>
            <a:ext cx="1861361" cy="268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29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788275"/>
            <a:ext cx="6394196" cy="58490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44874" y="3949262"/>
            <a:ext cx="4797817" cy="1284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94723" y="3343446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우분투서버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20.04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373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842140"/>
            <a:ext cx="5319899" cy="5669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9868" y="2622846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프리티어</a:t>
            </a:r>
            <a:r>
              <a:rPr lang="ko-KR" altLang="en-US" dirty="0" smtClean="0"/>
              <a:t> 사용 가능 선택 후 다음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5781" y="2869324"/>
            <a:ext cx="5189447" cy="346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5013" y="6231317"/>
            <a:ext cx="1140216" cy="279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2" y="851337"/>
            <a:ext cx="5256338" cy="5644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39867" y="6215555"/>
            <a:ext cx="454653" cy="279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79868" y="2622846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시작하기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1931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410359"/>
            <a:ext cx="6677957" cy="4667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53737" y="2859329"/>
            <a:ext cx="4864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새 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이름 임의 설정</a:t>
            </a:r>
            <a:endParaRPr lang="en-US" altLang="ko-KR" dirty="0" smtClean="0"/>
          </a:p>
          <a:p>
            <a:r>
              <a:rPr lang="en-US" altLang="ko-KR" dirty="0" smtClean="0"/>
              <a:t>&gt;</a:t>
            </a:r>
            <a:r>
              <a:rPr lang="ko-KR" altLang="en-US" dirty="0" err="1" smtClean="0"/>
              <a:t>키페어</a:t>
            </a:r>
            <a:r>
              <a:rPr lang="ko-KR" altLang="en-US" dirty="0" smtClean="0"/>
              <a:t> 다운로드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시작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54154" y="3570888"/>
            <a:ext cx="5898894" cy="1079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62637" y="5596758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936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4" y="943348"/>
            <a:ext cx="6105224" cy="548898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7326" y="5659820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10489" y="3318508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380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7" y="1006213"/>
            <a:ext cx="10356857" cy="44644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80222" y="2459420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72724" y="5833452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6944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74" y="1022988"/>
            <a:ext cx="8820984" cy="46053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53587" y="1545020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25321" y="6031425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연결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022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977462"/>
            <a:ext cx="7462331" cy="55336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45960" y="5659821"/>
            <a:ext cx="822399" cy="346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47349" y="3374978"/>
            <a:ext cx="43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연결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576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2" y="804042"/>
            <a:ext cx="6889351" cy="588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976" y="2878321"/>
            <a:ext cx="435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웹브라우저</a:t>
            </a:r>
            <a:r>
              <a:rPr lang="en-US" altLang="ko-KR" dirty="0" smtClean="0"/>
              <a:t>(chrome) </a:t>
            </a:r>
            <a:r>
              <a:rPr lang="ko-KR" altLang="en-US" dirty="0" smtClean="0"/>
              <a:t>창에서</a:t>
            </a:r>
            <a:endParaRPr lang="en-US" altLang="ko-KR" dirty="0" smtClean="0"/>
          </a:p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오픈 되는 것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4822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3" y="1283963"/>
            <a:ext cx="4763771" cy="47431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14" y="1664539"/>
            <a:ext cx="5083156" cy="1031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80222" y="4540468"/>
            <a:ext cx="1121944" cy="252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61724" y="1998917"/>
            <a:ext cx="1878689" cy="381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0"/>
            <a:endCxn id="7" idx="1"/>
          </p:cNvCxnSpPr>
          <p:nvPr/>
        </p:nvCxnSpPr>
        <p:spPr>
          <a:xfrm flipV="1">
            <a:off x="4941194" y="2189755"/>
            <a:ext cx="1220530" cy="2350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2082" y="3243593"/>
            <a:ext cx="517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KEYGEN </a:t>
            </a:r>
            <a:r>
              <a:rPr lang="ko-KR" altLang="en-US" dirty="0" smtClean="0"/>
              <a:t>들어가서</a:t>
            </a:r>
            <a:endParaRPr lang="en-US" altLang="ko-KR" dirty="0" smtClean="0"/>
          </a:p>
          <a:p>
            <a:r>
              <a:rPr lang="en-US" altLang="ko-KR" dirty="0" smtClean="0"/>
              <a:t>&gt;Load &gt; AWS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만든 </a:t>
            </a:r>
            <a:r>
              <a:rPr lang="ko-KR" altLang="en-US" dirty="0" err="1" smtClean="0"/>
              <a:t>키파일</a:t>
            </a:r>
            <a:r>
              <a:rPr lang="ko-KR" altLang="en-US" dirty="0" smtClean="0"/>
              <a:t> 불러오기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6470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45" y="1813140"/>
            <a:ext cx="5717305" cy="2830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41" y="1154457"/>
            <a:ext cx="5544324" cy="552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6435" y="5379463"/>
            <a:ext cx="93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en-US" altLang="ko-KR" dirty="0" smtClean="0"/>
              <a:t>/00-installer-config.yaml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들어가서원본과</a:t>
            </a:r>
            <a:r>
              <a:rPr lang="ko-KR" altLang="en-US" dirty="0" smtClean="0"/>
              <a:t> 복사본 둘 중 하나의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변경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19362" y="3228480"/>
            <a:ext cx="1861361" cy="268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12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236131"/>
            <a:ext cx="5168279" cy="51905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38332" y="5092262"/>
            <a:ext cx="1305728" cy="220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72082" y="3243593"/>
            <a:ext cx="517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Save private key </a:t>
            </a:r>
            <a:r>
              <a:rPr lang="ko-KR" altLang="en-US" dirty="0" smtClean="0"/>
              <a:t>클릭하고 임의의 파일명으로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784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022660"/>
            <a:ext cx="5415936" cy="52835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60327" y="4540468"/>
            <a:ext cx="516225" cy="204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85174" y="4280337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72082" y="3243593"/>
            <a:ext cx="517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</a:t>
            </a:r>
            <a:r>
              <a:rPr lang="en-US" altLang="ko-KR" dirty="0" smtClean="0"/>
              <a:t>&gt; SSH &gt; 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</a:t>
            </a:r>
            <a:r>
              <a:rPr lang="en-US" altLang="ko-KR" dirty="0"/>
              <a:t>&gt;</a:t>
            </a:r>
            <a:r>
              <a:rPr lang="en-US" altLang="ko-KR" dirty="0" smtClean="0"/>
              <a:t> Browse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keygen</a:t>
            </a:r>
            <a:r>
              <a:rPr lang="ko-KR" altLang="en-US" dirty="0" smtClean="0"/>
              <a:t>으로 만든 </a:t>
            </a:r>
            <a:r>
              <a:rPr lang="ko-KR" altLang="en-US" dirty="0" err="1" smtClean="0"/>
              <a:t>키파일</a:t>
            </a:r>
            <a:r>
              <a:rPr lang="ko-KR" altLang="en-US" dirty="0" smtClean="0"/>
              <a:t> 찾기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8733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0" y="995892"/>
            <a:ext cx="5646647" cy="55206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19" y="995892"/>
            <a:ext cx="5615003" cy="32605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78002" y="2279349"/>
            <a:ext cx="1799860" cy="369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27252" y="6153890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06378" y="4883206"/>
            <a:ext cx="517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Session</a:t>
            </a:r>
            <a:r>
              <a:rPr lang="ko-KR" altLang="en-US" dirty="0" smtClean="0"/>
              <a:t>에서 호스트</a:t>
            </a:r>
            <a:r>
              <a:rPr lang="en-US" altLang="ko-KR" dirty="0" smtClean="0"/>
              <a:t>IP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생성된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 입력하여 </a:t>
            </a:r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후 정상 접속 여부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264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520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 –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내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IP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로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PuTTY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에서 바로 접속하기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3" y="1283963"/>
            <a:ext cx="4763771" cy="47431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14" y="1664539"/>
            <a:ext cx="5083156" cy="1031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80222" y="4540468"/>
            <a:ext cx="1121944" cy="252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61724" y="1998917"/>
            <a:ext cx="1878689" cy="381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0"/>
            <a:endCxn id="7" idx="1"/>
          </p:cNvCxnSpPr>
          <p:nvPr/>
        </p:nvCxnSpPr>
        <p:spPr>
          <a:xfrm flipV="1">
            <a:off x="4941194" y="2189755"/>
            <a:ext cx="1220530" cy="2350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2082" y="3243593"/>
            <a:ext cx="517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KEYGEN </a:t>
            </a:r>
            <a:r>
              <a:rPr lang="ko-KR" altLang="en-US" dirty="0" smtClean="0"/>
              <a:t>들어가서</a:t>
            </a:r>
            <a:endParaRPr lang="en-US" altLang="ko-KR" dirty="0" smtClean="0"/>
          </a:p>
          <a:p>
            <a:r>
              <a:rPr lang="en-US" altLang="ko-KR" dirty="0" smtClean="0"/>
              <a:t>&gt;Load &gt; AWS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만든 </a:t>
            </a:r>
            <a:r>
              <a:rPr lang="ko-KR" altLang="en-US" dirty="0" err="1" smtClean="0"/>
              <a:t>키파일</a:t>
            </a:r>
            <a:r>
              <a:rPr lang="ko-KR" altLang="en-US" dirty="0" smtClean="0"/>
              <a:t> 불러오기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9" y="1024758"/>
            <a:ext cx="5407572" cy="54075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9008" y="2317531"/>
            <a:ext cx="1973282" cy="220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72082" y="3243593"/>
            <a:ext cx="51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Conversions &gt; Export </a:t>
            </a:r>
            <a:r>
              <a:rPr lang="en-US" altLang="ko-KR" dirty="0" err="1" smtClean="0"/>
              <a:t>OpenSSH</a:t>
            </a:r>
            <a:r>
              <a:rPr lang="en-US" altLang="ko-KR" dirty="0" smtClean="0"/>
              <a:t> key </a:t>
            </a:r>
            <a:r>
              <a:rPr lang="ko-KR" altLang="en-US" dirty="0" smtClean="0"/>
              <a:t>로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548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4" y="883251"/>
            <a:ext cx="10679015" cy="3924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8794567" y="2049517"/>
            <a:ext cx="1106178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52784" y="5359755"/>
            <a:ext cx="824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notepad++</a:t>
            </a:r>
            <a:r>
              <a:rPr lang="ko-KR" altLang="en-US" dirty="0" smtClean="0"/>
              <a:t>를 실행하여 이전 단계에서 만든</a:t>
            </a:r>
            <a:r>
              <a:rPr lang="en-US" altLang="ko-KR" dirty="0" smtClean="0"/>
              <a:t>open SSH key </a:t>
            </a:r>
            <a:r>
              <a:rPr lang="ko-KR" altLang="en-US" dirty="0" smtClean="0"/>
              <a:t>파일 열기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프로그램으로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과 연결하여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open SSH key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864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187560"/>
            <a:ext cx="7685550" cy="4882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5781" y="1308539"/>
            <a:ext cx="2730026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5780" y="2566894"/>
            <a:ext cx="5047557" cy="255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5780" y="3938496"/>
            <a:ext cx="5189448" cy="192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5779" y="4154068"/>
            <a:ext cx="5678180" cy="228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61331" y="2335980"/>
            <a:ext cx="39046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이동하여 파일 정보 </a:t>
            </a:r>
            <a:r>
              <a:rPr lang="ko-KR" altLang="en-US" dirty="0" err="1" smtClean="0"/>
              <a:t>리스트업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키파일의</a:t>
            </a:r>
            <a:r>
              <a:rPr lang="ko-KR" altLang="en-US" dirty="0" smtClean="0"/>
              <a:t> 권한을 </a:t>
            </a:r>
            <a:r>
              <a:rPr lang="en-US" altLang="ko-KR" dirty="0" smtClean="0"/>
              <a:t>600</a:t>
            </a:r>
            <a:r>
              <a:rPr lang="ko-KR" altLang="en-US" dirty="0" smtClean="0"/>
              <a:t>으로</a:t>
            </a:r>
            <a:r>
              <a:rPr lang="en-US" altLang="ko-KR" dirty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ssh</a:t>
            </a:r>
            <a:r>
              <a:rPr lang="en-US" altLang="ko-KR" dirty="0" smtClean="0"/>
              <a:t> –I ./</a:t>
            </a:r>
            <a:r>
              <a:rPr lang="ko-KR" altLang="en-US" dirty="0" err="1" smtClean="0"/>
              <a:t>키파일명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)@AWS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로 </a:t>
            </a:r>
            <a:r>
              <a:rPr lang="en-US" altLang="ko-KR" dirty="0" smtClean="0"/>
              <a:t>AWS </a:t>
            </a:r>
            <a:r>
              <a:rPr lang="ko-KR" altLang="en-US" dirty="0" smtClean="0"/>
              <a:t>접속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0616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81" y="1336286"/>
            <a:ext cx="7352444" cy="304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8062" y="4826931"/>
            <a:ext cx="764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서버에 </a:t>
            </a:r>
            <a:r>
              <a:rPr lang="en-US" altLang="ko-KR" dirty="0" smtClean="0"/>
              <a:t>apache2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46925" y="1336286"/>
            <a:ext cx="5047557" cy="255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278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 -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</a:rPr>
              <a:t>포트포워딩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09" y="1444123"/>
            <a:ext cx="5374515" cy="37900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73" b="40611"/>
          <a:stretch/>
        </p:blipFill>
        <p:spPr>
          <a:xfrm>
            <a:off x="375781" y="1967911"/>
            <a:ext cx="5781907" cy="26513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95676" y="3421118"/>
            <a:ext cx="1090412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5676" y="5598023"/>
            <a:ext cx="764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보안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보안그룹 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316490" y="1605304"/>
            <a:ext cx="471676" cy="3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65172" y="3112300"/>
            <a:ext cx="2690151" cy="48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17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3" y="804042"/>
            <a:ext cx="5663924" cy="58647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288221" y="5445596"/>
            <a:ext cx="1450428" cy="356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75359" y="3367096"/>
            <a:ext cx="764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인바운드</a:t>
            </a:r>
            <a:r>
              <a:rPr lang="ko-KR" altLang="en-US" dirty="0" smtClean="0"/>
              <a:t> 규칙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583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29" y="1044536"/>
            <a:ext cx="5453271" cy="1010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394" y="2263774"/>
            <a:ext cx="7388879" cy="334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137" y="5822127"/>
            <a:ext cx="93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변경사항 적용하고 에러 없을 시 프로그램 재실행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ifconfig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명령어로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주소가 정상적으로 변경 반영 되었는지 확인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16239" y="2602174"/>
            <a:ext cx="1861361" cy="268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0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7" y="804041"/>
            <a:ext cx="5788536" cy="5788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959138" y="2563053"/>
            <a:ext cx="3651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규칙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유형</a:t>
            </a:r>
            <a:r>
              <a:rPr lang="en-US" altLang="ko-KR" dirty="0" smtClean="0"/>
              <a:t>: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소스 유형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사용자 지정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포트범위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소스</a:t>
            </a:r>
            <a:r>
              <a:rPr lang="en-US" altLang="ko-KR" dirty="0" smtClean="0"/>
              <a:t>: 0.0.0.0/0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규칙 저장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40980" y="3520251"/>
            <a:ext cx="5454868" cy="1729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17931" y="6274676"/>
            <a:ext cx="835572" cy="317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33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2198293"/>
            <a:ext cx="6392167" cy="2524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589759" y="3299597"/>
            <a:ext cx="365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규칙 추가된 내용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5780" y="3972910"/>
            <a:ext cx="6009253" cy="34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50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74" y="1144492"/>
            <a:ext cx="8287907" cy="4505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499" y="5990419"/>
            <a:ext cx="730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웹브라우저에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입력하여 </a:t>
            </a:r>
            <a:r>
              <a:rPr lang="en-US" altLang="ko-KR" dirty="0" smtClean="0"/>
              <a:t>apache2 </a:t>
            </a:r>
            <a:r>
              <a:rPr lang="ko-KR" altLang="en-US" dirty="0" smtClean="0"/>
              <a:t>정상 연결 여부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36427" y="1144492"/>
            <a:ext cx="835572" cy="317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64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49" y="1710630"/>
            <a:ext cx="8404407" cy="2341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6724" y="4413868"/>
            <a:ext cx="730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vi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/www/html/abc.html 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abc.html </a:t>
            </a:r>
            <a:r>
              <a:rPr lang="ko-KR" altLang="en-US" dirty="0" smtClean="0"/>
              <a:t>파일 만들기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932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" y="987972"/>
            <a:ext cx="6153150" cy="563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6636" y="3622706"/>
            <a:ext cx="730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bootstrap</a:t>
            </a:r>
            <a:r>
              <a:rPr lang="ko-KR" altLang="en-US" smtClean="0"/>
              <a:t>에서 </a:t>
            </a:r>
            <a:r>
              <a:rPr lang="ko-KR" altLang="en-US" dirty="0" smtClean="0"/>
              <a:t>코드 복사해서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꾸미기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254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2 - 2. AWS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55" y="932301"/>
            <a:ext cx="7743460" cy="52990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862194" y="6303476"/>
            <a:ext cx="730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IP/abc.html </a:t>
            </a:r>
            <a:r>
              <a:rPr lang="ko-KR" altLang="en-US" dirty="0" smtClean="0"/>
              <a:t>입력하여 정상적으로 파일이 열리는 것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831020" y="904768"/>
            <a:ext cx="1655380" cy="27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83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796350"/>
            <a:ext cx="6000118" cy="57936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85206" y="2251105"/>
            <a:ext cx="5312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https://docs.docker.com/engine/install/ubuntu</a:t>
            </a:r>
            <a:r>
              <a:rPr lang="ko-KR" altLang="en-US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사이트에 접속하여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 </a:t>
            </a:r>
            <a:r>
              <a:rPr lang="ko-KR" altLang="en-US" dirty="0"/>
              <a:t> </a:t>
            </a:r>
            <a:r>
              <a:rPr lang="en-US" altLang="ko-KR" dirty="0" smtClean="0"/>
              <a:t>INSTALL DOCKER ENGINE</a:t>
            </a:r>
            <a:r>
              <a:rPr lang="ko-KR" altLang="en-US" dirty="0" smtClean="0"/>
              <a:t>까지 설치 및 실행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574221" y="922474"/>
            <a:ext cx="0" cy="5667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71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55" y="1670513"/>
            <a:ext cx="7193457" cy="23339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94520" y="4663229"/>
            <a:ext cx="6899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입력하여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 대한 사용 설명서 가 출력되는지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762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59" y="1706609"/>
            <a:ext cx="7630546" cy="3054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4286" y="5151960"/>
            <a:ext cx="6899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run –</a:t>
            </a:r>
            <a:r>
              <a:rPr lang="en-US" altLang="ko-KR" dirty="0" err="1" smtClean="0"/>
              <a:t>dit</a:t>
            </a:r>
            <a:r>
              <a:rPr lang="en-US" altLang="ko-KR" dirty="0" smtClean="0"/>
              <a:t> –p 83:80 Ubuntu:20.04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컨테이너 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처음 </a:t>
            </a:r>
            <a:r>
              <a:rPr lang="en-US" altLang="ko-KR" dirty="0" smtClean="0"/>
              <a:t>run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돌리려고 하면 부족한 내용을 다운받고 나서 맨 마지막 줄에 컨테이너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상태</a:t>
            </a:r>
            <a:r>
              <a:rPr lang="en-US" altLang="ko-KR" dirty="0" smtClean="0"/>
              <a:t>(Up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run </a:t>
            </a:r>
            <a:r>
              <a:rPr lang="ko-KR" altLang="en-US" dirty="0" smtClean="0"/>
              <a:t>중인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8659" y="2071416"/>
            <a:ext cx="5704100" cy="214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8659" y="3753070"/>
            <a:ext cx="7630546" cy="1008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1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36" y="1007286"/>
            <a:ext cx="9360811" cy="1404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35" y="2684199"/>
            <a:ext cx="9384329" cy="10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6"/>
          <a:stretch/>
        </p:blipFill>
        <p:spPr>
          <a:xfrm>
            <a:off x="1393335" y="3948596"/>
            <a:ext cx="9295688" cy="10557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93335" y="1188547"/>
            <a:ext cx="6284472" cy="230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93335" y="1639614"/>
            <a:ext cx="40615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93335" y="2974428"/>
            <a:ext cx="4928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93335" y="4703380"/>
            <a:ext cx="4928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544286" y="5151960"/>
            <a:ext cx="6899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exec –it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일부</a:t>
            </a:r>
            <a:r>
              <a:rPr lang="en-US" altLang="ko-KR" dirty="0" smtClean="0"/>
              <a:t> /bin/bash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컨테이터로</a:t>
            </a:r>
            <a:r>
              <a:rPr lang="ko-KR" altLang="en-US" dirty="0" smtClean="0"/>
              <a:t> 접속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apache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(vi </a:t>
            </a:r>
            <a:r>
              <a:rPr lang="ko-KR" altLang="en-US" dirty="0" smtClean="0"/>
              <a:t>편집기 실행 안 될 시 </a:t>
            </a:r>
            <a:r>
              <a:rPr lang="en-US" altLang="ko-KR" dirty="0" smtClean="0"/>
              <a:t>vim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96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" y="1281329"/>
            <a:ext cx="5577241" cy="37076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5" y="1281329"/>
            <a:ext cx="5626928" cy="37623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439103" y="2306515"/>
            <a:ext cx="412319" cy="23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42679" y="3814749"/>
            <a:ext cx="1919762" cy="25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76137" y="5822127"/>
            <a:ext cx="93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VirtualBox</a:t>
            </a:r>
            <a:r>
              <a:rPr lang="ko-KR" altLang="en-US" dirty="0" smtClean="0"/>
              <a:t>의 전체 환경설정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네트워크 </a:t>
            </a:r>
            <a:r>
              <a:rPr lang="en-US" altLang="ko-KR" dirty="0" smtClean="0"/>
              <a:t>&gt;         &gt; </a:t>
            </a:r>
            <a:r>
              <a:rPr lang="ko-KR" altLang="en-US" dirty="0" smtClean="0"/>
              <a:t>네트워크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포트포워딩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43" t="27886" r="1641" b="66371"/>
          <a:stretch/>
        </p:blipFill>
        <p:spPr>
          <a:xfrm>
            <a:off x="6467318" y="5822127"/>
            <a:ext cx="472102" cy="382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4518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9" y="1124553"/>
            <a:ext cx="9577675" cy="13348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98" y="2583638"/>
            <a:ext cx="7817000" cy="26347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43512" y="5610618"/>
            <a:ext cx="6899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abc.html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519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01" y="952824"/>
            <a:ext cx="6764104" cy="51011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51169" y="4005318"/>
            <a:ext cx="6114003" cy="267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48229" y="4793875"/>
            <a:ext cx="759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vm</a:t>
            </a:r>
            <a:r>
              <a:rPr lang="ko-KR" altLang="en-US" dirty="0" smtClean="0"/>
              <a:t>환경설정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네트워크 </a:t>
            </a:r>
            <a:r>
              <a:rPr lang="en-US" altLang="ko-KR" dirty="0" smtClean="0"/>
              <a:t>&gt; NAT network &gt;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883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0" y="1923767"/>
            <a:ext cx="9377772" cy="25536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95153" y="5061889"/>
            <a:ext cx="759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apache2 </a:t>
            </a:r>
            <a:r>
              <a:rPr lang="ko-KR" altLang="en-US" dirty="0" err="1" smtClean="0"/>
              <a:t>재부팅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23681" y="2886151"/>
            <a:ext cx="3260444" cy="235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39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2" y="867958"/>
            <a:ext cx="8324016" cy="31364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69"/>
          <a:stretch/>
        </p:blipFill>
        <p:spPr>
          <a:xfrm>
            <a:off x="3139143" y="2562325"/>
            <a:ext cx="8360660" cy="2324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5781" y="867958"/>
            <a:ext cx="1389957" cy="251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24494" y="2652774"/>
            <a:ext cx="3402375" cy="468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6875" y="5375643"/>
            <a:ext cx="10249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 </a:t>
            </a:r>
            <a:r>
              <a:rPr lang="en-US" altLang="ko-KR" dirty="0" smtClean="0"/>
              <a:t>IP:</a:t>
            </a:r>
            <a:r>
              <a:rPr lang="ko-KR" altLang="en-US" dirty="0" err="1" smtClean="0"/>
              <a:t>포트포워딩한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호스팅포트</a:t>
            </a:r>
            <a:r>
              <a:rPr lang="ko-KR" altLang="en-US" dirty="0" smtClean="0"/>
              <a:t> 넘버 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아파치 정상 실행 여부 확인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 </a:t>
            </a:r>
            <a:r>
              <a:rPr lang="en-US" altLang="ko-KR" dirty="0" smtClean="0"/>
              <a:t>IP:</a:t>
            </a:r>
            <a:r>
              <a:rPr lang="ko-KR" altLang="en-US" dirty="0" err="1" smtClean="0"/>
              <a:t>포트포워딩한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호스팅포트</a:t>
            </a:r>
            <a:r>
              <a:rPr lang="ko-KR" altLang="en-US" dirty="0" smtClean="0"/>
              <a:t> 넘버</a:t>
            </a:r>
            <a:r>
              <a:rPr lang="en-US" altLang="ko-KR" dirty="0" smtClean="0"/>
              <a:t>/abc.html -&gt; </a:t>
            </a:r>
            <a:r>
              <a:rPr lang="en-US" altLang="ko-KR" dirty="0" err="1" smtClean="0"/>
              <a:t>PuTTY</a:t>
            </a:r>
            <a:r>
              <a:rPr lang="ko-KR" altLang="en-US" dirty="0" smtClean="0"/>
              <a:t>에서 생성한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정상 작동 여부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267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3" y="1297919"/>
            <a:ext cx="7311410" cy="45668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66473" y="1623450"/>
            <a:ext cx="4504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mkdir</a:t>
            </a:r>
            <a:r>
              <a:rPr lang="en-US" altLang="ko-KR" dirty="0" smtClean="0"/>
              <a:t> –p </a:t>
            </a:r>
            <a:r>
              <a:rPr lang="en-US" altLang="ko-KR" dirty="0" err="1" smtClean="0"/>
              <a:t>datadir</a:t>
            </a:r>
            <a:r>
              <a:rPr lang="en-US" altLang="ko-KR" dirty="0" smtClean="0"/>
              <a:t>/ROOT</a:t>
            </a:r>
          </a:p>
          <a:p>
            <a:r>
              <a:rPr lang="en-US" altLang="ko-KR" dirty="0" smtClean="0"/>
              <a:t>-&gt;-p </a:t>
            </a:r>
            <a:r>
              <a:rPr lang="ko-KR" altLang="en-US" dirty="0" smtClean="0"/>
              <a:t>옵션으로 입력한 경로 한꺼번에 생성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run –</a:t>
            </a:r>
            <a:r>
              <a:rPr lang="en-US" altLang="ko-KR" dirty="0" err="1" smtClean="0"/>
              <a:t>dit</a:t>
            </a:r>
            <a:r>
              <a:rPr lang="en-US" altLang="ko-KR" dirty="0" smtClean="0"/>
              <a:t> –p 8081:8080 –v /home/kopo08/</a:t>
            </a:r>
            <a:r>
              <a:rPr lang="en-US" altLang="ko-KR" dirty="0" err="1" smtClean="0"/>
              <a:t>datadir</a:t>
            </a:r>
            <a:r>
              <a:rPr lang="en-US" altLang="ko-KR" dirty="0" smtClean="0"/>
              <a:t>:/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/local/tomcat/</a:t>
            </a:r>
            <a:r>
              <a:rPr lang="en-US" altLang="ko-KR" dirty="0" err="1" smtClean="0"/>
              <a:t>webapps</a:t>
            </a:r>
            <a:r>
              <a:rPr lang="en-US" altLang="ko-KR" dirty="0" smtClean="0"/>
              <a:t> tomcat:9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컨테이너 생성</a:t>
            </a:r>
            <a:r>
              <a:rPr lang="en-US" altLang="ko-KR" dirty="0" smtClean="0"/>
              <a:t>/ -v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디렉토리와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연결시켜주는 일종의 공유폴더 만드는 명령어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77971" y="1389051"/>
            <a:ext cx="2079630" cy="234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5062" y="2767380"/>
            <a:ext cx="7175903" cy="48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062" y="1915451"/>
            <a:ext cx="806635" cy="173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0240" y="2459421"/>
            <a:ext cx="806635" cy="247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34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3" y="1079138"/>
            <a:ext cx="8229681" cy="2751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67" y="2597871"/>
            <a:ext cx="3347266" cy="18269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458461" y="3326524"/>
            <a:ext cx="1059470" cy="283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533697" y="3184634"/>
            <a:ext cx="2267770" cy="299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577970" y="5220343"/>
            <a:ext cx="10249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전 미리 만들어둔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들어가서 </a:t>
            </a:r>
            <a:r>
              <a:rPr lang="en-US" altLang="ko-KR" dirty="0" err="1" smtClean="0"/>
              <a:t>index.jsp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803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18" y="1015886"/>
            <a:ext cx="6315956" cy="47631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85318" y="3397468"/>
            <a:ext cx="6114003" cy="267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44872" y="5861521"/>
            <a:ext cx="759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vm</a:t>
            </a:r>
            <a:r>
              <a:rPr lang="ko-KR" altLang="en-US" dirty="0" smtClean="0"/>
              <a:t>환경설정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네트워크 </a:t>
            </a:r>
            <a:r>
              <a:rPr lang="en-US" altLang="ko-KR" dirty="0" smtClean="0"/>
              <a:t>&gt; NAT network &gt;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936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781" y="250521"/>
            <a:ext cx="120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docker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53" y="2023866"/>
            <a:ext cx="6582694" cy="28102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76875" y="5123395"/>
            <a:ext cx="10249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 </a:t>
            </a:r>
            <a:r>
              <a:rPr lang="en-US" altLang="ko-KR" dirty="0" smtClean="0"/>
              <a:t>IP:</a:t>
            </a:r>
            <a:r>
              <a:rPr lang="ko-KR" altLang="en-US" dirty="0" err="1" smtClean="0"/>
              <a:t>포트포워딩한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호스팅포트</a:t>
            </a:r>
            <a:r>
              <a:rPr lang="ko-KR" altLang="en-US" dirty="0" smtClean="0"/>
              <a:t> 넘버  </a:t>
            </a:r>
            <a:r>
              <a:rPr lang="en-US" altLang="ko-KR" dirty="0" smtClean="0"/>
              <a:t>-&gt; index </a:t>
            </a:r>
            <a:r>
              <a:rPr lang="ko-KR" altLang="en-US" dirty="0" smtClean="0"/>
              <a:t>파일 정상 실행 여부 확인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*index</a:t>
            </a:r>
            <a:r>
              <a:rPr lang="ko-KR" altLang="en-US" dirty="0" smtClean="0"/>
              <a:t>파일은 메인 화면을 나타내는 파일이기 때문에 따로 </a:t>
            </a:r>
            <a:r>
              <a:rPr lang="en-US" altLang="ko-KR" dirty="0" smtClean="0"/>
              <a:t>/abc.html </a:t>
            </a:r>
            <a:r>
              <a:rPr lang="ko-KR" altLang="en-US" dirty="0" smtClean="0"/>
              <a:t>처럼 뒤에 경로를 붙이지 않아도 자동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51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69" y="1074396"/>
            <a:ext cx="6354062" cy="4887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6207" y="1765232"/>
            <a:ext cx="2317530" cy="1703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27760" y="6005908"/>
            <a:ext cx="9808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호스트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없이 호스트포트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게스트</a:t>
            </a:r>
            <a:r>
              <a:rPr lang="en-US" altLang="ko-KR" dirty="0" smtClean="0"/>
              <a:t>IP, </a:t>
            </a:r>
            <a:r>
              <a:rPr lang="ko-KR" altLang="en-US" dirty="0" smtClean="0"/>
              <a:t>게스트포트 입력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입력시</a:t>
            </a:r>
            <a:r>
              <a:rPr lang="ko-KR" altLang="en-US" dirty="0" smtClean="0"/>
              <a:t> 게스트포트는 각각의 서비스 포트로 입력하되 호스트포트는 서로 겹치지 않게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69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8" y="1100137"/>
            <a:ext cx="7785010" cy="4856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13560" y="3110556"/>
            <a:ext cx="1294321" cy="237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28132" y="2495701"/>
            <a:ext cx="3773978" cy="420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96846" y="5956300"/>
            <a:ext cx="93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VM </a:t>
            </a:r>
            <a:r>
              <a:rPr lang="ko-KR" altLang="en-US" dirty="0" smtClean="0"/>
              <a:t>개별 네트워크 설정 접속하여  </a:t>
            </a:r>
            <a:r>
              <a:rPr lang="en-US" altLang="ko-KR" dirty="0" smtClean="0"/>
              <a:t>NAT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“NAT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변경하고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지난 단계에서 만든 네트워크 명 선택하고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14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781" y="2505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1.VM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복제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8"/>
          <a:stretch/>
        </p:blipFill>
        <p:spPr>
          <a:xfrm>
            <a:off x="6697301" y="1261742"/>
            <a:ext cx="5172797" cy="19036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4"/>
          <a:stretch/>
        </p:blipFill>
        <p:spPr>
          <a:xfrm>
            <a:off x="337681" y="1611063"/>
            <a:ext cx="5983747" cy="15543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7681" y="2080542"/>
            <a:ext cx="3619464" cy="22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97301" y="1969930"/>
            <a:ext cx="3619464" cy="22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76137" y="4494368"/>
            <a:ext cx="93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서로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ping </a:t>
            </a:r>
            <a:r>
              <a:rPr lang="ko-KR" altLang="en-US" dirty="0" smtClean="0"/>
              <a:t>명령어로 서로 통신 이상 없이 잘 되는지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50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1061</Words>
  <Application>Microsoft Office PowerPoint</Application>
  <PresentationFormat>와이드스크린</PresentationFormat>
  <Paragraphs>182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1" baseType="lpstr">
      <vt:lpstr>맑은 고딕</vt:lpstr>
      <vt:lpstr>Arial</vt:lpstr>
      <vt:lpstr>Wingdings</vt:lpstr>
      <vt:lpstr>Office 테마</vt:lpstr>
      <vt:lpstr>0322 리눅스 9강 -실습내용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0315 리눅스 1강</dc:title>
  <dc:creator>김은비</dc:creator>
  <cp:lastModifiedBy>김은비</cp:lastModifiedBy>
  <cp:revision>153</cp:revision>
  <dcterms:created xsi:type="dcterms:W3CDTF">2021-03-15T04:59:49Z</dcterms:created>
  <dcterms:modified xsi:type="dcterms:W3CDTF">2021-03-23T09:58:17Z</dcterms:modified>
</cp:coreProperties>
</file>